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50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7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8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4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8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9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0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1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3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817F-C8AB-4E4D-B0DD-416102C24B04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7688-6A3F-4FB5-8451-FBC313CA8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3987824"/>
            <a:ext cx="13125450" cy="872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64" y="4737075"/>
            <a:ext cx="13155910" cy="651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206" y="11234804"/>
            <a:ext cx="13121952" cy="661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206" y="17830600"/>
            <a:ext cx="13121952" cy="629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251" y="45121632"/>
            <a:ext cx="13121952" cy="845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274" y="34536022"/>
            <a:ext cx="13091020" cy="683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223" y="26759592"/>
            <a:ext cx="13112975" cy="778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3"/>
          <a:stretch/>
        </p:blipFill>
        <p:spPr bwMode="auto">
          <a:xfrm>
            <a:off x="-1747489" y="24123884"/>
            <a:ext cx="13121952" cy="267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53579999"/>
            <a:ext cx="13161291" cy="826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1" y="64786709"/>
            <a:ext cx="13112975" cy="82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61716903"/>
            <a:ext cx="13135916" cy="306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275" y="41366119"/>
            <a:ext cx="13118431" cy="37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1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at staffindia</dc:creator>
  <cp:lastModifiedBy>rob at staffindia</cp:lastModifiedBy>
  <cp:revision>2</cp:revision>
  <dcterms:created xsi:type="dcterms:W3CDTF">2019-09-17T11:17:50Z</dcterms:created>
  <dcterms:modified xsi:type="dcterms:W3CDTF">2019-09-17T11:37:34Z</dcterms:modified>
</cp:coreProperties>
</file>